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57" r:id="rId8"/>
    <p:sldId id="263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8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0"/>
    <p:restoredTop sz="94709"/>
  </p:normalViewPr>
  <p:slideViewPr>
    <p:cSldViewPr snapToGrid="0" snapToObjects="1">
      <p:cViewPr>
        <p:scale>
          <a:sx n="103" d="100"/>
          <a:sy n="103" d="100"/>
        </p:scale>
        <p:origin x="64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svg>
</file>

<file path=ppt/media/image3.png>
</file>

<file path=ppt/media/image4.svg>
</file>

<file path=ppt/media/image5.PNG>
</file>

<file path=ppt/media/image6.JPG>
</file>

<file path=ppt/media/image7.JP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75B992-1B85-0E43-8C40-78A351AAF6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0D74935-DE3E-0744-A628-58FB3F1B44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186401E-C1AA-9A4D-A7CC-38D58EB2B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73A37-34C5-B747-B98C-4E161AE575E7}" type="datetimeFigureOut">
              <a:rPr lang="pt-BR" smtClean="0"/>
              <a:t>14/06/2023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3B5BD37-D4D6-9241-8743-468A39614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D615C6F-8E08-264B-9B3F-FD19BF731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28A9C-412B-8247-A887-5A84253F94F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34398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27CC15-EBD7-C947-836C-C8F1415AD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BE99B6A-54AD-0A42-985D-A43D575950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A8435FF-2EEE-BA40-A62E-19F4B8B0D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73A37-34C5-B747-B98C-4E161AE575E7}" type="datetimeFigureOut">
              <a:rPr lang="pt-BR" smtClean="0"/>
              <a:t>14/06/2023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3545716-E9E6-194A-8C1A-E4C84CBA3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44AD7CC-8C17-F349-9706-B90991FFB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28A9C-412B-8247-A887-5A84253F94F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67492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65FE646-EB73-D246-A229-5057941242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7A47A72-3DD0-594B-B459-D57E8C8413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D38A590-38CA-2042-B6FF-F8F0CA978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73A37-34C5-B747-B98C-4E161AE575E7}" type="datetimeFigureOut">
              <a:rPr lang="pt-BR" smtClean="0"/>
              <a:t>14/06/2023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6683D64-2B4E-EF44-9C47-FEC7ED415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8894E5A-311D-0D47-89C1-4128DAA40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28A9C-412B-8247-A887-5A84253F94F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23081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E8A31E-8BFC-9440-85E4-4EC554419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2A1232C-2CBC-C742-8CEA-95E856EB7A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0D57DB1-58D6-F04D-B58E-6BB87E051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73A37-34C5-B747-B98C-4E161AE575E7}" type="datetimeFigureOut">
              <a:rPr lang="pt-BR" smtClean="0"/>
              <a:t>14/06/2023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EA1AE54-A208-8A41-91F9-38ECAEE1C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D4AD30C-A8B2-6644-99C8-6999814DD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28A9C-412B-8247-A887-5A84253F94F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11827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51CB46-8FF5-E247-BAD8-F43B8C79B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1520C95-33ED-4E40-BA47-40A446D77B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315B26C-77F6-6148-8270-A04035098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73A37-34C5-B747-B98C-4E161AE575E7}" type="datetimeFigureOut">
              <a:rPr lang="pt-BR" smtClean="0"/>
              <a:t>14/06/2023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7C44215-4AF8-7744-8DAC-2AB1114F9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CE2D41B-DDFB-8F4B-8239-4E3D7E5A0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28A9C-412B-8247-A887-5A84253F94F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0039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B7F041-AA5D-AF46-B1CB-20BDEC384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628BB1-F697-094B-B21C-F371CC1DBA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AB53184-9B51-364A-A946-A35B73A8B5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02981DD-94DF-7F42-B1B7-6A9451AB9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73A37-34C5-B747-B98C-4E161AE575E7}" type="datetimeFigureOut">
              <a:rPr lang="pt-BR" smtClean="0"/>
              <a:t>14/06/2023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050CDD8-19A5-5B4D-B6E4-ABCA0F7F1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95B8D2D-D284-1D46-898F-310EBF7B0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28A9C-412B-8247-A887-5A84253F94F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24686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70F19F-BCF1-2441-A290-F0F67635C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38F4609-678A-A349-8318-B5CCB63406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01DFDC8-EE55-5244-B6BD-52DFFE0F48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06BAC53-518C-0D40-B214-05DEA140B1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AE9797A-0E5D-A04F-A4BB-FCA52D53E6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3E01FBB-3132-8647-87E9-F056AEAA7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73A37-34C5-B747-B98C-4E161AE575E7}" type="datetimeFigureOut">
              <a:rPr lang="pt-BR" smtClean="0"/>
              <a:t>14/06/2023</a:t>
            </a:fld>
            <a:endParaRPr lang="pt-BR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EA1A2F8-87DF-9F4B-A5B1-D838BDC18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ACD3DCE-CCEA-D744-99E3-8E89A3C37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28A9C-412B-8247-A887-5A84253F94F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5944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7B5993-C250-EB48-B92C-A66E1874A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75275E5-E7B2-E343-B924-B1C8C53DD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73A37-34C5-B747-B98C-4E161AE575E7}" type="datetimeFigureOut">
              <a:rPr lang="pt-BR" smtClean="0"/>
              <a:t>14/06/2023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94A09E7-AC97-B448-A882-95B70F683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C8B828C-680D-B14C-B15E-DFE63B0DF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28A9C-412B-8247-A887-5A84253F94F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50052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74C9326-D1C5-7B49-86AB-23057A655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73A37-34C5-B747-B98C-4E161AE575E7}" type="datetimeFigureOut">
              <a:rPr lang="pt-BR" smtClean="0"/>
              <a:t>14/06/2023</a:t>
            </a:fld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DEA631B-CE17-CD4D-9897-84AAF9A20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E5218AD-A7E0-E240-901C-A04C3AAA8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28A9C-412B-8247-A887-5A84253F94F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41558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31FEC8-4CCE-E14A-886D-6F2273E1B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A6AA749-EE72-F649-8665-68883CF94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8243C7B-FC82-BF46-B669-6FA4BB0E1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298EDAE-119D-174A-AC2A-A5AC55F66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73A37-34C5-B747-B98C-4E161AE575E7}" type="datetimeFigureOut">
              <a:rPr lang="pt-BR" smtClean="0"/>
              <a:t>14/06/2023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DD84523-5D62-4143-A6B7-C3DD2CB49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19DE932-1256-3C44-BBB8-8F18D12D0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28A9C-412B-8247-A887-5A84253F94F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74318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8CBDC8-E977-4E4A-A44F-89E72CF62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E120174-8CA6-684F-96B3-CB05947BDC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73A3F95-C652-1D42-8484-0AC5882DA0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703510C-A86F-A84B-A6AA-CF3F0D652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73A37-34C5-B747-B98C-4E161AE575E7}" type="datetimeFigureOut">
              <a:rPr lang="pt-BR" smtClean="0"/>
              <a:t>14/06/2023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3621EC6-D7BF-1948-9C43-BD4E6E519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35755D2-4801-B14D-80D8-ABB3809D5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28A9C-412B-8247-A887-5A84253F94F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19271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A40A916-5149-874E-9FC4-02F669892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729C151-5C6B-2D41-A518-4C993AF777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3526E2D-2A7D-8349-99FF-2629F86D39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873A37-34C5-B747-B98C-4E161AE575E7}" type="datetimeFigureOut">
              <a:rPr lang="pt-BR" smtClean="0"/>
              <a:t>14/06/2023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23F0B9-B1A6-A14A-96A5-A669B509CD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1AEB4BB-FDD6-9C41-9838-8B91BFB080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028A9C-412B-8247-A887-5A84253F94F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41166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jpe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>
            <a:extLst>
              <a:ext uri="{FF2B5EF4-FFF2-40B4-BE49-F238E27FC236}">
                <a16:creationId xmlns:a16="http://schemas.microsoft.com/office/drawing/2014/main" id="{C5CE7529-AE17-3A4C-9287-C63BCE310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D367DBD2-1B70-D440-B8AE-3050B626DA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5583382" cy="1468582"/>
          </a:xfrm>
        </p:spPr>
        <p:txBody>
          <a:bodyPr>
            <a:normAutofit/>
          </a:bodyPr>
          <a:lstStyle/>
          <a:p>
            <a:r>
              <a:rPr lang="pt-BR" sz="4800" b="1" dirty="0">
                <a:solidFill>
                  <a:srgbClr val="F08F3F"/>
                </a:solidFill>
                <a:latin typeface="Malayalam MN" pitchFamily="2" charset="0"/>
                <a:cs typeface="Malayalam MN" pitchFamily="2" charset="0"/>
              </a:rPr>
              <a:t>Heroe Universe</a:t>
            </a:r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C4691870-446A-FE47-A639-BD28F6A02C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90509" y="2601119"/>
            <a:ext cx="5001491" cy="1655762"/>
          </a:xfrm>
        </p:spPr>
        <p:txBody>
          <a:bodyPr/>
          <a:lstStyle/>
          <a:p>
            <a:r>
              <a:rPr lang="pt-BR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Projeto Individual do 1º Semestre</a:t>
            </a:r>
          </a:p>
          <a:p>
            <a:r>
              <a:rPr lang="pt-BR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São Paulo Tech School</a:t>
            </a:r>
          </a:p>
          <a:p>
            <a:endParaRPr lang="pt-BR" dirty="0">
              <a:solidFill>
                <a:schemeClr val="bg1"/>
              </a:solidFill>
              <a:latin typeface="Malayalam MN" pitchFamily="2" charset="0"/>
              <a:cs typeface="Malayalam MN" pitchFamily="2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73B19F5-4E62-824F-AF61-186C6B3566B8}"/>
              </a:ext>
            </a:extLst>
          </p:cNvPr>
          <p:cNvSpPr txBox="1"/>
          <p:nvPr/>
        </p:nvSpPr>
        <p:spPr>
          <a:xfrm>
            <a:off x="8381999" y="5860472"/>
            <a:ext cx="36576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Feito por Michael Henrique </a:t>
            </a:r>
          </a:p>
          <a:p>
            <a:r>
              <a:rPr lang="pt-BR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Aluno de 1º ADS</a:t>
            </a:r>
          </a:p>
        </p:txBody>
      </p:sp>
    </p:spTree>
    <p:extLst>
      <p:ext uri="{BB962C8B-B14F-4D97-AF65-F5344CB8AC3E}">
        <p14:creationId xmlns:p14="http://schemas.microsoft.com/office/powerpoint/2010/main" val="509659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>
            <a:extLst>
              <a:ext uri="{FF2B5EF4-FFF2-40B4-BE49-F238E27FC236}">
                <a16:creationId xmlns:a16="http://schemas.microsoft.com/office/drawing/2014/main" id="{C5CE7529-AE17-3A4C-9287-C63BCE310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C8D108D9-0F4F-CB4C-829A-E1B8CC55B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Objetivo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5496BD4-2B7A-B045-B912-F37B8A4E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869031"/>
            <a:ext cx="10515600" cy="25908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Fazer uma apresentação sobre um tema que eu gosto.</a:t>
            </a:r>
          </a:p>
          <a:p>
            <a:pPr marL="0" indent="0">
              <a:buNone/>
            </a:pPr>
            <a:endParaRPr lang="pt-BR" sz="2000" dirty="0">
              <a:solidFill>
                <a:schemeClr val="bg1"/>
              </a:solidFill>
              <a:latin typeface="Malayalam MN" pitchFamily="2" charset="0"/>
              <a:cs typeface="Malayalam MN" pitchFamily="2" charset="0"/>
            </a:endParaRPr>
          </a:p>
          <a:p>
            <a:pPr marL="0" indent="0">
              <a:buNone/>
            </a:pPr>
            <a:r>
              <a:rPr lang="pt-BR" sz="2000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O tema escolhido foi o sobre os </a:t>
            </a:r>
            <a:r>
              <a:rPr lang="pt-BR" sz="2000" dirty="0">
                <a:solidFill>
                  <a:srgbClr val="F08F3F"/>
                </a:solidFill>
                <a:latin typeface="Malayalam MN" pitchFamily="2" charset="0"/>
                <a:cs typeface="Malayalam MN" pitchFamily="2" charset="0"/>
              </a:rPr>
              <a:t>Universo de Quadrinhos e Filmes da Marvel.</a:t>
            </a:r>
          </a:p>
          <a:p>
            <a:pPr marL="0" indent="0">
              <a:buNone/>
            </a:pPr>
            <a:endParaRPr lang="pt-BR" sz="2000" dirty="0">
              <a:solidFill>
                <a:srgbClr val="F08F3F"/>
              </a:solidFill>
              <a:latin typeface="Malayalam MN" pitchFamily="2" charset="0"/>
              <a:cs typeface="Malayalam MN" pitchFamily="2" charset="0"/>
            </a:endParaRPr>
          </a:p>
          <a:p>
            <a:pPr marL="0" indent="0">
              <a:buNone/>
            </a:pPr>
            <a:r>
              <a:rPr lang="pt-BR" sz="2000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Foi uma coisa que mudou significante minha vida.</a:t>
            </a:r>
          </a:p>
        </p:txBody>
      </p:sp>
    </p:spTree>
    <p:extLst>
      <p:ext uri="{BB962C8B-B14F-4D97-AF65-F5344CB8AC3E}">
        <p14:creationId xmlns:p14="http://schemas.microsoft.com/office/powerpoint/2010/main" val="4109255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>
            <a:extLst>
              <a:ext uri="{FF2B5EF4-FFF2-40B4-BE49-F238E27FC236}">
                <a16:creationId xmlns:a16="http://schemas.microsoft.com/office/drawing/2014/main" id="{C5CE7529-AE17-3A4C-9287-C63BCE310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EA12F7E-D058-C04E-9CDB-FB7070035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745182" cy="1325563"/>
          </a:xfrm>
        </p:spPr>
        <p:txBody>
          <a:bodyPr/>
          <a:lstStyle/>
          <a:p>
            <a:r>
              <a:rPr lang="pt-BR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Porque a </a:t>
            </a:r>
            <a:r>
              <a:rPr lang="pt-BR" dirty="0">
                <a:solidFill>
                  <a:srgbClr val="F08F3F"/>
                </a:solidFill>
                <a:latin typeface="Malayalam MN" pitchFamily="2" charset="0"/>
                <a:cs typeface="Malayalam MN" pitchFamily="2" charset="0"/>
              </a:rPr>
              <a:t>Marvel</a:t>
            </a:r>
            <a:r>
              <a:rPr lang="pt-BR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674F607-AC62-CA46-9633-63B79D4D7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5008418" cy="2313276"/>
          </a:xfrm>
        </p:spPr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A </a:t>
            </a:r>
            <a:r>
              <a:rPr lang="pt-BR" dirty="0">
                <a:solidFill>
                  <a:srgbClr val="F08F3F"/>
                </a:solidFill>
                <a:latin typeface="Malayalam MN" pitchFamily="2" charset="0"/>
                <a:cs typeface="Malayalam MN" pitchFamily="2" charset="0"/>
              </a:rPr>
              <a:t>Marvel </a:t>
            </a:r>
            <a:r>
              <a:rPr lang="pt-BR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foi minha escolha principal, pois desde pequeno sempre gostei de historias em quadrinho, principalmente de </a:t>
            </a:r>
            <a:r>
              <a:rPr lang="pt-BR" dirty="0" err="1">
                <a:solidFill>
                  <a:srgbClr val="F08F3F"/>
                </a:solidFill>
                <a:latin typeface="Malayalam MN" pitchFamily="2" charset="0"/>
                <a:cs typeface="Malayalam MN" pitchFamily="2" charset="0"/>
              </a:rPr>
              <a:t>Herois</a:t>
            </a:r>
            <a:r>
              <a:rPr lang="pt-BR" dirty="0">
                <a:solidFill>
                  <a:srgbClr val="F08F3F"/>
                </a:solidFill>
                <a:latin typeface="Malayalam MN" pitchFamily="2" charset="0"/>
                <a:cs typeface="Malayalam MN" pitchFamily="2" charset="0"/>
              </a:rPr>
              <a:t>.</a:t>
            </a:r>
            <a:endParaRPr lang="pt-BR" dirty="0">
              <a:solidFill>
                <a:schemeClr val="bg1"/>
              </a:solidFill>
              <a:latin typeface="Malayalam MN" pitchFamily="2" charset="0"/>
              <a:cs typeface="Malayalam MN" pitchFamily="2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3DEEFA4-205D-B243-97B6-3F20FCCC0D31}"/>
              </a:ext>
            </a:extLst>
          </p:cNvPr>
          <p:cNvSpPr txBox="1"/>
          <p:nvPr/>
        </p:nvSpPr>
        <p:spPr>
          <a:xfrm>
            <a:off x="6095999" y="2803636"/>
            <a:ext cx="6096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Qual foi o impacto na minha </a:t>
            </a:r>
            <a:r>
              <a:rPr lang="pt-BR" sz="3600" dirty="0">
                <a:solidFill>
                  <a:srgbClr val="F08F3F"/>
                </a:solidFill>
                <a:latin typeface="Malayalam MN" pitchFamily="2" charset="0"/>
                <a:cs typeface="Malayalam MN" pitchFamily="2" charset="0"/>
              </a:rPr>
              <a:t>vida</a:t>
            </a:r>
            <a:r>
              <a:rPr lang="pt-BR" sz="3600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?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1F24920-A9FF-6D49-9FC4-52FAC9EB86E9}"/>
              </a:ext>
            </a:extLst>
          </p:cNvPr>
          <p:cNvSpPr txBox="1"/>
          <p:nvPr/>
        </p:nvSpPr>
        <p:spPr>
          <a:xfrm>
            <a:off x="6096000" y="4128655"/>
            <a:ext cx="6096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Quando aconteceu a separação dos meus pais, eu foquei mais em ler pra tentar fugir da minha realidade</a:t>
            </a: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2F1369F5-924F-664B-8D9A-B71F094C50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86109" y="534177"/>
            <a:ext cx="1735282" cy="1735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446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>
            <a:extLst>
              <a:ext uri="{FF2B5EF4-FFF2-40B4-BE49-F238E27FC236}">
                <a16:creationId xmlns:a16="http://schemas.microsoft.com/office/drawing/2014/main" id="{C5CE7529-AE17-3A4C-9287-C63BCE310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4889A60-A6D7-1549-B5AA-94F6D3A16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315" y="313315"/>
            <a:ext cx="3932237" cy="755073"/>
          </a:xfrm>
        </p:spPr>
        <p:txBody>
          <a:bodyPr>
            <a:normAutofit/>
          </a:bodyPr>
          <a:lstStyle/>
          <a:p>
            <a:r>
              <a:rPr lang="pt-BR" sz="2000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Agora falando sobre parte técnica...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BC5CEFE-DFDD-FB4E-BE7B-DF73FA1A6B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13315" y="1381703"/>
            <a:ext cx="3932237" cy="2414442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Com todo esse amor que eu tenho sobre a </a:t>
            </a:r>
            <a:r>
              <a:rPr lang="pt-BR" sz="2400" dirty="0">
                <a:solidFill>
                  <a:srgbClr val="F08F3F"/>
                </a:solidFill>
                <a:latin typeface="Malayalam MN" pitchFamily="2" charset="0"/>
                <a:cs typeface="Malayalam MN" pitchFamily="2" charset="0"/>
              </a:rPr>
              <a:t>Marvel</a:t>
            </a:r>
            <a:r>
              <a:rPr lang="pt-BR" sz="2400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, eu busquei </a:t>
            </a:r>
            <a:r>
              <a:rPr lang="pt-BR" sz="2400" dirty="0" err="1">
                <a:solidFill>
                  <a:srgbClr val="F08F3F"/>
                </a:solidFill>
                <a:latin typeface="Malayalam MN" pitchFamily="2" charset="0"/>
                <a:cs typeface="Malayalam MN" pitchFamily="2" charset="0"/>
              </a:rPr>
              <a:t>API’s</a:t>
            </a:r>
            <a:r>
              <a:rPr lang="pt-BR" sz="2400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 que pudessem me auxiliar no que eu gostaria de trazer para esse </a:t>
            </a:r>
            <a:r>
              <a:rPr lang="pt-BR" sz="2400" dirty="0">
                <a:solidFill>
                  <a:srgbClr val="F08F3F"/>
                </a:solidFill>
                <a:latin typeface="Malayalam MN" pitchFamily="2" charset="0"/>
                <a:cs typeface="Malayalam MN" pitchFamily="2" charset="0"/>
              </a:rPr>
              <a:t>projeto</a:t>
            </a:r>
            <a:r>
              <a:rPr lang="pt-BR" sz="2400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. </a:t>
            </a:r>
            <a:endParaRPr lang="pt-BR" sz="2400" dirty="0">
              <a:solidFill>
                <a:srgbClr val="F08F3F"/>
              </a:solidFill>
              <a:latin typeface="Malayalam MN" pitchFamily="2" charset="0"/>
              <a:cs typeface="Malayalam MN" pitchFamily="2" charset="0"/>
            </a:endParaRPr>
          </a:p>
        </p:txBody>
      </p:sp>
      <p:pic>
        <p:nvPicPr>
          <p:cNvPr id="15" name="Espaço Reservado para Conteúdo 14">
            <a:extLst>
              <a:ext uri="{FF2B5EF4-FFF2-40B4-BE49-F238E27FC236}">
                <a16:creationId xmlns:a16="http://schemas.microsoft.com/office/drawing/2014/main" id="{030AB5DE-1B96-6C48-A5BA-74DE2D0095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478759" y="1792116"/>
            <a:ext cx="4940300" cy="1905000"/>
          </a:xfrm>
        </p:spPr>
      </p:pic>
    </p:spTree>
    <p:extLst>
      <p:ext uri="{BB962C8B-B14F-4D97-AF65-F5344CB8AC3E}">
        <p14:creationId xmlns:p14="http://schemas.microsoft.com/office/powerpoint/2010/main" val="3128441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>
            <a:extLst>
              <a:ext uri="{FF2B5EF4-FFF2-40B4-BE49-F238E27FC236}">
                <a16:creationId xmlns:a16="http://schemas.microsoft.com/office/drawing/2014/main" id="{C5CE7529-AE17-3A4C-9287-C63BCE310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8B2785B4-84D3-8148-9BAA-7114132CD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66218"/>
            <a:ext cx="10515600" cy="1325563"/>
          </a:xfrm>
        </p:spPr>
        <p:txBody>
          <a:bodyPr/>
          <a:lstStyle/>
          <a:p>
            <a:pPr algn="ctr"/>
            <a:r>
              <a:rPr lang="pt-BR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Apresentação do </a:t>
            </a:r>
            <a:r>
              <a:rPr lang="pt-BR" dirty="0">
                <a:solidFill>
                  <a:srgbClr val="F08F3F"/>
                </a:solidFill>
                <a:latin typeface="Malayalam MN" pitchFamily="2" charset="0"/>
                <a:cs typeface="Malayalam MN" pitchFamily="2" charset="0"/>
              </a:rPr>
              <a:t>Site</a:t>
            </a: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37F77268-DA34-DE4D-9CC7-8FE4C46A44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86109" y="534177"/>
            <a:ext cx="1735282" cy="1735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0727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>
            <a:extLst>
              <a:ext uri="{FF2B5EF4-FFF2-40B4-BE49-F238E27FC236}">
                <a16:creationId xmlns:a16="http://schemas.microsoft.com/office/drawing/2014/main" id="{C5CE7529-AE17-3A4C-9287-C63BCE310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85C5F45-D41C-8449-A592-5BF3DEEBF0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2989262"/>
            <a:ext cx="9144000" cy="879475"/>
          </a:xfrm>
        </p:spPr>
        <p:txBody>
          <a:bodyPr>
            <a:norm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Minhas Dificuldades/Superação.</a:t>
            </a: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B9A2A233-FF47-604C-8623-F430A9DBEB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86109" y="534177"/>
            <a:ext cx="1735282" cy="1735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047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>
            <a:extLst>
              <a:ext uri="{FF2B5EF4-FFF2-40B4-BE49-F238E27FC236}">
                <a16:creationId xmlns:a16="http://schemas.microsoft.com/office/drawing/2014/main" id="{C5CE7529-AE17-3A4C-9287-C63BCE310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20FB901-82F7-D442-94D8-71ADDECBF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9682" y="243756"/>
            <a:ext cx="10515600" cy="1325563"/>
          </a:xfrm>
        </p:spPr>
        <p:txBody>
          <a:bodyPr/>
          <a:lstStyle/>
          <a:p>
            <a:pPr algn="ctr"/>
            <a:r>
              <a:rPr lang="pt-BR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Agradecimentos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05D4D042-1DDB-7645-9A6F-314B6819735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402668" y="2171303"/>
            <a:ext cx="3467071" cy="2600303"/>
          </a:xfrm>
        </p:spPr>
      </p:pic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81E1FF2A-DCD3-0B45-BA49-DC845DFE746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8419600" y="2213757"/>
            <a:ext cx="3353859" cy="2515394"/>
          </a:xfr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C50B1E73-6FD6-7248-9E3D-088A408673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4381499" y="2241700"/>
            <a:ext cx="3429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159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>
            <a:extLst>
              <a:ext uri="{FF2B5EF4-FFF2-40B4-BE49-F238E27FC236}">
                <a16:creationId xmlns:a16="http://schemas.microsoft.com/office/drawing/2014/main" id="{C5CE7529-AE17-3A4C-9287-C63BCE310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25C5C623-56AA-FD4C-B19C-75EE86B51953}"/>
              </a:ext>
            </a:extLst>
          </p:cNvPr>
          <p:cNvSpPr txBox="1"/>
          <p:nvPr/>
        </p:nvSpPr>
        <p:spPr>
          <a:xfrm>
            <a:off x="4252385" y="2967335"/>
            <a:ext cx="36872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dirty="0">
                <a:solidFill>
                  <a:schemeClr val="bg1"/>
                </a:solidFill>
                <a:latin typeface="Malayalam MN" pitchFamily="2" charset="0"/>
                <a:cs typeface="Malayalam MN" pitchFamily="2" charset="0"/>
              </a:rPr>
              <a:t>Conclusão</a:t>
            </a:r>
          </a:p>
        </p:txBody>
      </p:sp>
    </p:spTree>
    <p:extLst>
      <p:ext uri="{BB962C8B-B14F-4D97-AF65-F5344CB8AC3E}">
        <p14:creationId xmlns:p14="http://schemas.microsoft.com/office/powerpoint/2010/main" val="413093120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150</Words>
  <Application>Microsoft Macintosh PowerPoint</Application>
  <PresentationFormat>Widescreen</PresentationFormat>
  <Paragraphs>21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Malayalam MN</vt:lpstr>
      <vt:lpstr>Tema do Office</vt:lpstr>
      <vt:lpstr>Heroe Universe</vt:lpstr>
      <vt:lpstr>Objetivo</vt:lpstr>
      <vt:lpstr>Porque a Marvel?</vt:lpstr>
      <vt:lpstr>Agora falando sobre parte técnica...</vt:lpstr>
      <vt:lpstr>Apresentação do Site</vt:lpstr>
      <vt:lpstr>Minhas Dificuldades/Superação.</vt:lpstr>
      <vt:lpstr>Agradecimentos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Heroe Universe</dc:title>
  <dc:creator>Microsoft Office User</dc:creator>
  <cp:lastModifiedBy>Microsoft Office User</cp:lastModifiedBy>
  <cp:revision>1</cp:revision>
  <dcterms:created xsi:type="dcterms:W3CDTF">2023-06-14T11:56:13Z</dcterms:created>
  <dcterms:modified xsi:type="dcterms:W3CDTF">2023-06-14T13:06:47Z</dcterms:modified>
</cp:coreProperties>
</file>

<file path=docProps/thumbnail.jpeg>
</file>